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27" r:id="rId5"/>
    <p:sldId id="2531" r:id="rId6"/>
    <p:sldId id="2469" r:id="rId7"/>
    <p:sldId id="2525" r:id="rId8"/>
    <p:sldId id="261" r:id="rId9"/>
    <p:sldId id="2427" r:id="rId10"/>
    <p:sldId id="2431" r:id="rId11"/>
    <p:sldId id="2532" r:id="rId12"/>
    <p:sldId id="2528" r:id="rId13"/>
    <p:sldId id="253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74"/>
  </p:normalViewPr>
  <p:slideViewPr>
    <p:cSldViewPr snapToGrid="0" snapToObjects="1" showGuides="1">
      <p:cViewPr varScale="1">
        <p:scale>
          <a:sx n="84" d="100"/>
          <a:sy n="84" d="100"/>
        </p:scale>
        <p:origin x="658" y="77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8" d="100"/>
          <a:sy n="58" d="100"/>
        </p:scale>
        <p:origin x="2491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g>
</file>

<file path=ppt/media/image4.pn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527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746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987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447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257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272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A0038-7055-434C-B6C4-B8C69565C60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337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1837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12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anchor="b">
            <a:noAutofit/>
          </a:bodyPr>
          <a:lstStyle>
            <a:lvl1pPr>
              <a:defRPr sz="8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60D9A71-4723-318F-C9C2-A78E2B694A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9BF2D20-DAE2-42DC-9AB8-77B7B38D7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11353800 w 11353800"/>
              <a:gd name="connsiteY5" fmla="*/ 0 h 5791201"/>
              <a:gd name="connsiteX6" fmla="*/ 11353800 w 11353800"/>
              <a:gd name="connsiteY6" fmla="*/ 5791200 h 5791201"/>
              <a:gd name="connsiteX7" fmla="*/ 6662737 w 11353800"/>
              <a:gd name="connsiteY7" fmla="*/ 5791200 h 5791201"/>
              <a:gd name="connsiteX8" fmla="*/ 6662737 w 11353800"/>
              <a:gd name="connsiteY8" fmla="*/ 2531373 h 5791201"/>
              <a:gd name="connsiteX9" fmla="*/ 1 w 11353800"/>
              <a:gd name="connsiteY9" fmla="*/ 2531373 h 5791201"/>
              <a:gd name="connsiteX10" fmla="*/ 1 w 11353800"/>
              <a:gd name="connsiteY10" fmla="*/ 5791200 h 5791201"/>
              <a:gd name="connsiteX11" fmla="*/ 0 w 11353800"/>
              <a:gd name="connsiteY11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11353800" y="0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/>
            <a:r>
              <a:rPr lang="en-US" dirty="0"/>
              <a:t>WEBSITE GOES HERE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997E42D-5E17-7C76-9F7D-0B1EC402C33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4CF5214-BAF8-8514-D9E3-DDD504A31B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000703-5040-3702-1528-F2226277CC9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hotos in Squa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6458601" y="-13063"/>
            <a:ext cx="4984597" cy="6881852"/>
          </a:xfrm>
          <a:custGeom>
            <a:avLst/>
            <a:gdLst>
              <a:gd name="connsiteX0" fmla="*/ 1503648 w 9969194"/>
              <a:gd name="connsiteY0" fmla="*/ 0 h 13763703"/>
              <a:gd name="connsiteX1" fmla="*/ 5527552 w 9969194"/>
              <a:gd name="connsiteY1" fmla="*/ 0 h 13763703"/>
              <a:gd name="connsiteX2" fmla="*/ 5527552 w 9969194"/>
              <a:gd name="connsiteY2" fmla="*/ 1227909 h 13763703"/>
              <a:gd name="connsiteX3" fmla="*/ 7022614 w 9969194"/>
              <a:gd name="connsiteY3" fmla="*/ 1227909 h 13763703"/>
              <a:gd name="connsiteX4" fmla="*/ 7022614 w 9969194"/>
              <a:gd name="connsiteY4" fmla="*/ 2794727 h 13763703"/>
              <a:gd name="connsiteX5" fmla="*/ 9969194 w 9969194"/>
              <a:gd name="connsiteY5" fmla="*/ 2794727 h 13763703"/>
              <a:gd name="connsiteX6" fmla="*/ 9969194 w 9969194"/>
              <a:gd name="connsiteY6" fmla="*/ 5957026 h 13763703"/>
              <a:gd name="connsiteX7" fmla="*/ 8950610 w 9969194"/>
              <a:gd name="connsiteY7" fmla="*/ 5957026 h 13763703"/>
              <a:gd name="connsiteX8" fmla="*/ 8950610 w 9969194"/>
              <a:gd name="connsiteY8" fmla="*/ 12565789 h 13763703"/>
              <a:gd name="connsiteX9" fmla="*/ 1869952 w 9969194"/>
              <a:gd name="connsiteY9" fmla="*/ 12565789 h 13763703"/>
              <a:gd name="connsiteX10" fmla="*/ 1869952 w 9969194"/>
              <a:gd name="connsiteY10" fmla="*/ 13763703 h 13763703"/>
              <a:gd name="connsiteX11" fmla="*/ 0 w 9969194"/>
              <a:gd name="connsiteY11" fmla="*/ 13763703 h 13763703"/>
              <a:gd name="connsiteX12" fmla="*/ 0 w 9969194"/>
              <a:gd name="connsiteY12" fmla="*/ 12096207 h 13763703"/>
              <a:gd name="connsiteX13" fmla="*/ 1503648 w 9969194"/>
              <a:gd name="connsiteY13" fmla="*/ 12096207 h 13763703"/>
              <a:gd name="connsiteX14" fmla="*/ 1503648 w 9969194"/>
              <a:gd name="connsiteY14" fmla="*/ 5147401 h 13763703"/>
              <a:gd name="connsiteX15" fmla="*/ 6808482 w 9969194"/>
              <a:gd name="connsiteY15" fmla="*/ 5147401 h 13763703"/>
              <a:gd name="connsiteX16" fmla="*/ 6808482 w 9969194"/>
              <a:gd name="connsiteY16" fmla="*/ 3088415 h 13763703"/>
              <a:gd name="connsiteX17" fmla="*/ 5160598 w 9969194"/>
              <a:gd name="connsiteY17" fmla="*/ 3088415 h 13763703"/>
              <a:gd name="connsiteX18" fmla="*/ 5160598 w 9969194"/>
              <a:gd name="connsiteY18" fmla="*/ 1436915 h 13763703"/>
              <a:gd name="connsiteX19" fmla="*/ 1503648 w 9969194"/>
              <a:gd name="connsiteY19" fmla="*/ 1436915 h 1376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69194" h="13763703">
                <a:moveTo>
                  <a:pt x="1503648" y="0"/>
                </a:moveTo>
                <a:lnTo>
                  <a:pt x="5527552" y="0"/>
                </a:lnTo>
                <a:lnTo>
                  <a:pt x="5527552" y="1227909"/>
                </a:lnTo>
                <a:lnTo>
                  <a:pt x="7022614" y="1227909"/>
                </a:lnTo>
                <a:lnTo>
                  <a:pt x="7022614" y="2794727"/>
                </a:lnTo>
                <a:lnTo>
                  <a:pt x="9969194" y="2794727"/>
                </a:lnTo>
                <a:lnTo>
                  <a:pt x="9969194" y="5957026"/>
                </a:lnTo>
                <a:lnTo>
                  <a:pt x="8950610" y="5957026"/>
                </a:lnTo>
                <a:lnTo>
                  <a:pt x="8950610" y="12565789"/>
                </a:lnTo>
                <a:lnTo>
                  <a:pt x="1869952" y="12565789"/>
                </a:lnTo>
                <a:lnTo>
                  <a:pt x="1869952" y="13763703"/>
                </a:lnTo>
                <a:lnTo>
                  <a:pt x="0" y="13763703"/>
                </a:lnTo>
                <a:lnTo>
                  <a:pt x="0" y="12096207"/>
                </a:lnTo>
                <a:lnTo>
                  <a:pt x="1503648" y="12096207"/>
                </a:lnTo>
                <a:lnTo>
                  <a:pt x="1503648" y="5147401"/>
                </a:lnTo>
                <a:lnTo>
                  <a:pt x="6808482" y="5147401"/>
                </a:lnTo>
                <a:lnTo>
                  <a:pt x="6808482" y="3088415"/>
                </a:lnTo>
                <a:lnTo>
                  <a:pt x="5160598" y="3088415"/>
                </a:lnTo>
                <a:lnTo>
                  <a:pt x="5160598" y="1436915"/>
                </a:lnTo>
                <a:lnTo>
                  <a:pt x="1503648" y="1436915"/>
                </a:lnTo>
                <a:close/>
              </a:path>
            </a:pathLst>
          </a:cu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7" name="Shape 223">
            <a:extLst>
              <a:ext uri="{FF2B5EF4-FFF2-40B4-BE49-F238E27FC236}">
                <a16:creationId xmlns:a16="http://schemas.microsoft.com/office/drawing/2014/main" id="{00159812-53E9-D848-9606-198A5B9858E2}"/>
              </a:ext>
            </a:extLst>
          </p:cNvPr>
          <p:cNvSpPr/>
          <p:nvPr userDrawn="1"/>
        </p:nvSpPr>
        <p:spPr>
          <a:xfrm>
            <a:off x="10491266" y="1562652"/>
            <a:ext cx="1562173" cy="1562173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2"/>
              </a:solidFill>
            </a:endParaRPr>
          </a:p>
        </p:txBody>
      </p:sp>
      <p:sp>
        <p:nvSpPr>
          <p:cNvPr id="8" name="Shape 224">
            <a:extLst>
              <a:ext uri="{FF2B5EF4-FFF2-40B4-BE49-F238E27FC236}">
                <a16:creationId xmlns:a16="http://schemas.microsoft.com/office/drawing/2014/main" id="{B6EC8FD8-5421-9645-9F0E-CBC6D7CF690B}"/>
              </a:ext>
            </a:extLst>
          </p:cNvPr>
          <p:cNvSpPr/>
          <p:nvPr userDrawn="1"/>
        </p:nvSpPr>
        <p:spPr>
          <a:xfrm>
            <a:off x="7144406" y="879573"/>
            <a:ext cx="662702" cy="662702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2"/>
              </a:solidFill>
            </a:endParaRPr>
          </a:p>
        </p:txBody>
      </p:sp>
      <p:sp>
        <p:nvSpPr>
          <p:cNvPr id="9" name="Shape 225">
            <a:extLst>
              <a:ext uri="{FF2B5EF4-FFF2-40B4-BE49-F238E27FC236}">
                <a16:creationId xmlns:a16="http://schemas.microsoft.com/office/drawing/2014/main" id="{FB52FD4B-1ED8-5C42-8013-FD61B2A3A2CB}"/>
              </a:ext>
            </a:extLst>
          </p:cNvPr>
          <p:cNvSpPr/>
          <p:nvPr userDrawn="1"/>
        </p:nvSpPr>
        <p:spPr>
          <a:xfrm>
            <a:off x="11488701" y="6383701"/>
            <a:ext cx="781358" cy="781358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2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9038DA1-6D5C-EA47-BDA4-388C0BC571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anchor="b"/>
          <a:lstStyle/>
          <a:p>
            <a:r>
              <a:rPr lang="en-US" dirty="0"/>
              <a:t>TITLE GOES</a:t>
            </a:r>
            <a:br>
              <a:rPr lang="en-US" dirty="0"/>
            </a:br>
            <a:r>
              <a:rPr lang="en-US" dirty="0"/>
              <a:t>HERE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D7404C76-F118-6149-96DF-BF25D43E26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>
            <a:normAutofit/>
          </a:bodyPr>
          <a:lstStyle>
            <a:lvl1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defRPr sz="1050" spc="0">
                <a:solidFill>
                  <a:schemeClr val="tx2"/>
                </a:solidFill>
              </a:defRPr>
            </a:lvl3pPr>
            <a:lvl4pPr>
              <a:lnSpc>
                <a:spcPct val="150000"/>
              </a:lnSpc>
              <a:defRPr sz="1000" spc="0">
                <a:solidFill>
                  <a:schemeClr val="tx2"/>
                </a:solidFill>
              </a:defRPr>
            </a:lvl4pPr>
            <a:lvl5pPr>
              <a:lnSpc>
                <a:spcPct val="150000"/>
              </a:lnSpc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7205F80F-3B88-A44D-812A-11909F0C93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935BE1-FFA8-5263-EA27-46138F971B9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86477F-C803-A169-A862-0FBB704A9DB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4141909845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0447B9-A1CD-B8D8-4FD3-A505B9ACD37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D79251-F5C6-C2BD-F8FF-834672C7112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2FE91B6-3FF0-7E5D-54DA-F1738C53B0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C4073-3846-B3C7-13EA-D585D0241C4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5B803F5-45DF-1128-6100-2F10EB13F41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08DF6-5037-363A-D495-7D49D3EE209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5E4FE9-CEDE-F34D-924F-EB11B49749A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63424" y="2367777"/>
            <a:ext cx="5056426" cy="37914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90780" y="839972"/>
            <a:ext cx="4767262" cy="1342045"/>
          </a:xfrm>
        </p:spPr>
        <p:txBody>
          <a:bodyPr lIns="0" anchor="b"/>
          <a:lstStyle/>
          <a:p>
            <a:r>
              <a:rPr lang="en-US" dirty="0"/>
              <a:t>TITLE GOES</a:t>
            </a:r>
            <a:br>
              <a:rPr lang="en-US" dirty="0"/>
            </a:br>
            <a:r>
              <a:rPr lang="en-US" dirty="0"/>
              <a:t>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90780" y="3019352"/>
            <a:ext cx="4767262" cy="3099153"/>
          </a:xfrm>
        </p:spPr>
        <p:txBody>
          <a:bodyPr lIns="0">
            <a:normAutofit/>
          </a:bodyPr>
          <a:lstStyle>
            <a:lvl1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defRPr sz="1050" spc="0">
                <a:solidFill>
                  <a:schemeClr val="tx2"/>
                </a:solidFill>
              </a:defRPr>
            </a:lvl3pPr>
            <a:lvl4pPr>
              <a:lnSpc>
                <a:spcPct val="150000"/>
              </a:lnSpc>
              <a:defRPr sz="1000" spc="0">
                <a:solidFill>
                  <a:schemeClr val="tx2"/>
                </a:solidFill>
              </a:defRPr>
            </a:lvl4pPr>
            <a:lvl5pPr>
              <a:lnSpc>
                <a:spcPct val="150000"/>
              </a:lnSpc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90780" y="2247679"/>
            <a:ext cx="4767262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99EF11-83C6-1E6E-D9A6-DD964B3D06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07588-E70B-5ECF-D859-7B2652D7036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18207819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1226916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1175657"/>
            <a:ext cx="10896600" cy="3204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DA51DAE-70D5-670E-0512-6D3D872790A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15E8D-1FEC-DF9F-AFBC-45AC80A9DA4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B672F7-6F1E-B5F8-D111-799B2C4A5A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5FB2EE8-F086-AC09-D4FF-5B41B4EAF10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F25DC-2220-A7C3-D7CF-C9BF7DC3E0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DD550B-8177-0A10-F8B5-965766F9098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F4DAD80-935E-1259-8337-9302BCD9A32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3A7E5-67D2-51AE-C09E-4EB06E74959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CA2F9-D292-2A36-2C2B-01C0A5C1598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13771C-0245-E2F2-6D9B-A80890CD07E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3EE4273-5B11-44D2-BB30-AB361AEA5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8012252 w 11353800"/>
              <a:gd name="connsiteY5" fmla="*/ 0 h 5791201"/>
              <a:gd name="connsiteX6" fmla="*/ 8012252 w 11353800"/>
              <a:gd name="connsiteY6" fmla="*/ 1892595 h 5791201"/>
              <a:gd name="connsiteX7" fmla="*/ 11353800 w 11353800"/>
              <a:gd name="connsiteY7" fmla="*/ 1892595 h 5791201"/>
              <a:gd name="connsiteX8" fmla="*/ 11353800 w 11353800"/>
              <a:gd name="connsiteY8" fmla="*/ 5791200 h 5791201"/>
              <a:gd name="connsiteX9" fmla="*/ 6662737 w 11353800"/>
              <a:gd name="connsiteY9" fmla="*/ 5791200 h 5791201"/>
              <a:gd name="connsiteX10" fmla="*/ 6662737 w 11353800"/>
              <a:gd name="connsiteY10" fmla="*/ 2531373 h 5791201"/>
              <a:gd name="connsiteX11" fmla="*/ 1 w 11353800"/>
              <a:gd name="connsiteY11" fmla="*/ 2531373 h 5791201"/>
              <a:gd name="connsiteX12" fmla="*/ 1 w 11353800"/>
              <a:gd name="connsiteY12" fmla="*/ 5791200 h 5791201"/>
              <a:gd name="connsiteX13" fmla="*/ 0 w 11353800"/>
              <a:gd name="connsiteY13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8012252" y="0"/>
                </a:lnTo>
                <a:lnTo>
                  <a:pt x="8012252" y="1892595"/>
                </a:lnTo>
                <a:lnTo>
                  <a:pt x="11353800" y="1892595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anchor="b"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/>
            <a:r>
              <a:rPr lang="en-US" dirty="0"/>
              <a:t>WEBSITE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224C5-CBBF-C6D4-C9CD-4858D41B98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0C47D-B0AE-9E59-A1D3-21F8530029C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894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anchor="b"/>
          <a:lstStyle/>
          <a:p>
            <a:r>
              <a:rPr lang="en-US" dirty="0"/>
              <a:t>TITLE GOES</a:t>
            </a:r>
            <a:br>
              <a:rPr lang="en-US" dirty="0"/>
            </a:br>
            <a:r>
              <a:rPr lang="en-US" dirty="0"/>
              <a:t>HERE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A80A15A-88F2-2144-8707-F31DD26C52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>
            <a:normAutofit/>
          </a:bodyPr>
          <a:lstStyle>
            <a:lvl1pPr>
              <a:lnSpc>
                <a:spcPct val="150000"/>
              </a:lnSpc>
              <a:defRPr sz="1600" spc="0"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defRPr sz="1400" spc="0"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3pPr>
            <a:lvl4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4pPr>
            <a:lvl5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3522F9F-EB81-A0A9-3124-03576F3C940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6B880-736A-41D0-4CDF-906D0D32D4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38368498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6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5257800" cy="6858000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5CDB5228-26E3-B388-99AB-D6E28F6ED6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DB750-8624-CF47-B512-2548F394EBC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/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/>
            <a:r>
              <a:rPr lang="en-US" dirty="0"/>
              <a:t>Caption Goes Here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>
            <a:normAutofit/>
          </a:bodyPr>
          <a:lstStyle>
            <a:lvl1pPr algn="ctr">
              <a:defRPr sz="2800"/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456811-6AF7-0E20-D7FA-553D839C0B7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314A5E-0111-C20E-9AD9-4CAB4D23DBE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A71C3BC6-F801-857C-8E0C-7DDA360BC9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custGeom>
            <a:avLst/>
            <a:gdLst>
              <a:gd name="connsiteX0" fmla="*/ 0 w 11353799"/>
              <a:gd name="connsiteY0" fmla="*/ 0 h 4631365"/>
              <a:gd name="connsiteX1" fmla="*/ 11353799 w 11353799"/>
              <a:gd name="connsiteY1" fmla="*/ 0 h 4631365"/>
              <a:gd name="connsiteX2" fmla="*/ 11353799 w 11353799"/>
              <a:gd name="connsiteY2" fmla="*/ 4631365 h 4631365"/>
              <a:gd name="connsiteX3" fmla="*/ 10892905 w 11353799"/>
              <a:gd name="connsiteY3" fmla="*/ 4631365 h 4631365"/>
              <a:gd name="connsiteX4" fmla="*/ 10892905 w 11353799"/>
              <a:gd name="connsiteY4" fmla="*/ 1965657 h 4631365"/>
              <a:gd name="connsiteX5" fmla="*/ 5773993 w 11353799"/>
              <a:gd name="connsiteY5" fmla="*/ 1965657 h 4631365"/>
              <a:gd name="connsiteX6" fmla="*/ 5773993 w 11353799"/>
              <a:gd name="connsiteY6" fmla="*/ 4631365 h 4631365"/>
              <a:gd name="connsiteX7" fmla="*/ 5118912 w 11353799"/>
              <a:gd name="connsiteY7" fmla="*/ 4631365 h 4631365"/>
              <a:gd name="connsiteX8" fmla="*/ 5118912 w 11353799"/>
              <a:gd name="connsiteY8" fmla="*/ 1965657 h 4631365"/>
              <a:gd name="connsiteX9" fmla="*/ 0 w 11353799"/>
              <a:gd name="connsiteY9" fmla="*/ 1965657 h 4631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353799" h="4631365">
                <a:moveTo>
                  <a:pt x="0" y="0"/>
                </a:moveTo>
                <a:lnTo>
                  <a:pt x="11353799" y="0"/>
                </a:lnTo>
                <a:lnTo>
                  <a:pt x="11353799" y="4631365"/>
                </a:lnTo>
                <a:lnTo>
                  <a:pt x="10892905" y="4631365"/>
                </a:lnTo>
                <a:lnTo>
                  <a:pt x="10892905" y="1965657"/>
                </a:lnTo>
                <a:lnTo>
                  <a:pt x="5773993" y="1965657"/>
                </a:lnTo>
                <a:lnTo>
                  <a:pt x="5773993" y="4631365"/>
                </a:lnTo>
                <a:lnTo>
                  <a:pt x="5118912" y="4631365"/>
                </a:lnTo>
                <a:lnTo>
                  <a:pt x="5118912" y="1965657"/>
                </a:lnTo>
                <a:lnTo>
                  <a:pt x="0" y="19656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B9DBB42-C0AF-BA88-3E44-5D81D04685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60BB105E-34AD-3B20-BA4B-F2896C2BFBA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81B6C343-7B00-3AEC-3ED2-31008434666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501290A-034A-F4BD-B23D-0BCD0540BB4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FF4A16E-398B-0ACC-EC1B-8E5E2D8729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9758" y="5998559"/>
            <a:ext cx="539496" cy="71323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4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FCDBD04-BDA1-3ED9-D460-DCB6842CE34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Margie's Travel</a:t>
            </a:r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678794" y="4213707"/>
            <a:ext cx="2194560" cy="2834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Margie's Travel</a:t>
            </a:r>
          </a:p>
        </p:txBody>
      </p:sp>
      <p:sp>
        <p:nvSpPr>
          <p:cNvPr id="16" name="Shape 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419100" y="798384"/>
            <a:ext cx="1" cy="218880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7" name="Shape 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86CB4B4D-7CA3-9044-876B-883B54F8677D}" type="slidenum">
              <a:rPr lang="en-US" sz="1050" smtClean="0">
                <a:solidFill>
                  <a:schemeClr val="tx2"/>
                </a:solidFill>
              </a:rPr>
              <a:pPr algn="ctr"/>
              <a:t>‹#›</a:t>
            </a:fld>
            <a:endParaRPr lang="en-US" sz="105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60" r:id="rId4"/>
    <p:sldLayoutId id="2147483670" r:id="rId5"/>
    <p:sldLayoutId id="2147483669" r:id="rId6"/>
    <p:sldLayoutId id="2147483664" r:id="rId7"/>
    <p:sldLayoutId id="2147483650" r:id="rId8"/>
    <p:sldLayoutId id="2147483653" r:id="rId9"/>
    <p:sldLayoutId id="2147483680" r:id="rId10"/>
    <p:sldLayoutId id="2147483666" r:id="rId11"/>
    <p:sldLayoutId id="2147483678" r:id="rId12"/>
    <p:sldLayoutId id="2147483679" r:id="rId13"/>
    <p:sldLayoutId id="2147483683" r:id="rId14"/>
    <p:sldLayoutId id="2147483663" r:id="rId15"/>
    <p:sldLayoutId id="2147483675" r:id="rId16"/>
    <p:sldLayoutId id="2147483681" r:id="rId17"/>
    <p:sldLayoutId id="2147483682" r:id="rId18"/>
    <p:sldLayoutId id="2147483671" r:id="rId19"/>
    <p:sldLayoutId id="2147483677" r:id="rId20"/>
    <p:sldLayoutId id="2147483676" r:id="rId21"/>
    <p:sldLayoutId id="2147483684" r:id="rId2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all" spc="-150" baseline="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5F24DE8-D74B-78F2-837F-35A04A5C712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 rot="16200000">
            <a:off x="-948311" y="4053456"/>
            <a:ext cx="2813457" cy="601070"/>
          </a:xfrm>
        </p:spPr>
        <p:txBody>
          <a:bodyPr/>
          <a:lstStyle/>
          <a:p>
            <a:r>
              <a:rPr lang="en-US" dirty="0"/>
              <a:t>PRESENTED BY PRASAD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E78B098-F28D-E332-F5A2-6B623E5CA1C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 flipH="1">
            <a:off x="948266" y="-678682"/>
            <a:ext cx="11243733" cy="694487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B3228AD-92F6-6950-0330-012AD1C32DB8}"/>
              </a:ext>
            </a:extLst>
          </p:cNvPr>
          <p:cNvSpPr/>
          <p:nvPr/>
        </p:nvSpPr>
        <p:spPr>
          <a:xfrm>
            <a:off x="948266" y="2711458"/>
            <a:ext cx="4436534" cy="328506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246EBA8-9B53-135B-3146-EEE924D6AEC6}"/>
              </a:ext>
            </a:extLst>
          </p:cNvPr>
          <p:cNvSpPr txBox="1"/>
          <p:nvPr/>
        </p:nvSpPr>
        <p:spPr>
          <a:xfrm rot="16200000">
            <a:off x="-107727" y="3979990"/>
            <a:ext cx="6010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i="1" dirty="0">
                <a:latin typeface="Algerian" panose="04020705040A02060702" pitchFamily="82" charset="0"/>
              </a:rPr>
              <a:t>p</a:t>
            </a:r>
            <a:endParaRPr lang="en-IN" b="1" i="1" dirty="0">
              <a:latin typeface="Algerian" panose="04020705040A02060702" pitchFamily="8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F5BD039-F11D-36F0-63B3-E44263EF6E67}"/>
              </a:ext>
            </a:extLst>
          </p:cNvPr>
          <p:cNvSpPr/>
          <p:nvPr/>
        </p:nvSpPr>
        <p:spPr>
          <a:xfrm>
            <a:off x="1" y="5996524"/>
            <a:ext cx="12192000" cy="104435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84E1E4-76E6-2EB3-DFE9-7B99FEDA6CA2}"/>
              </a:ext>
            </a:extLst>
          </p:cNvPr>
          <p:cNvSpPr txBox="1"/>
          <p:nvPr/>
        </p:nvSpPr>
        <p:spPr>
          <a:xfrm>
            <a:off x="1115568" y="3510021"/>
            <a:ext cx="3858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dirty="0">
                <a:solidFill>
                  <a:schemeClr val="tx2"/>
                </a:solidFill>
                <a:latin typeface="Algerian" panose="04020705040A02060702" pitchFamily="82" charset="0"/>
              </a:rPr>
              <a:t>ABM SERVICES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4280E5-2A6D-0870-4759-50B4FF5134D5}"/>
              </a:ext>
            </a:extLst>
          </p:cNvPr>
          <p:cNvSpPr txBox="1"/>
          <p:nvPr/>
        </p:nvSpPr>
        <p:spPr>
          <a:xfrm>
            <a:off x="2063833" y="4068990"/>
            <a:ext cx="3712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0" i="0" dirty="0">
                <a:solidFill>
                  <a:schemeClr val="tx2"/>
                </a:solidFill>
                <a:effectLst/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where passion meets performance</a:t>
            </a:r>
            <a:endParaRPr lang="en-IN" dirty="0">
              <a:solidFill>
                <a:schemeClr val="tx2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55216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1633" y="2542031"/>
            <a:ext cx="6548438" cy="1042417"/>
          </a:xfrm>
        </p:spPr>
        <p:txBody>
          <a:bodyPr anchor="b"/>
          <a:lstStyle/>
          <a:p>
            <a:pPr lvl="0"/>
            <a:r>
              <a:rPr lang="en-US" dirty="0">
                <a:sym typeface="Bebas"/>
              </a:rPr>
              <a:t>THANK YOU !!!</a:t>
            </a:r>
            <a:endParaRPr lang="en-US" dirty="0"/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E530582D-0EE7-8918-5448-A10639C4DD2D}"/>
              </a:ext>
            </a:extLst>
          </p:cNvPr>
          <p:cNvSpPr txBox="1">
            <a:spLocks/>
          </p:cNvSpPr>
          <p:nvPr/>
        </p:nvSpPr>
        <p:spPr>
          <a:xfrm rot="16200000">
            <a:off x="-964606" y="4015819"/>
            <a:ext cx="2813457" cy="601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 PRASAD</a:t>
            </a:r>
          </a:p>
        </p:txBody>
      </p:sp>
    </p:spTree>
    <p:extLst>
      <p:ext uri="{BB962C8B-B14F-4D97-AF65-F5344CB8AC3E}">
        <p14:creationId xmlns:p14="http://schemas.microsoft.com/office/powerpoint/2010/main" val="511889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Picture 12" descr="20+] Traffic Wallpapers">
            <a:extLst>
              <a:ext uri="{FF2B5EF4-FFF2-40B4-BE49-F238E27FC236}">
                <a16:creationId xmlns:a16="http://schemas.microsoft.com/office/drawing/2014/main" id="{972F9178-EAF0-FCC9-D038-21C3903BF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712" y="155448"/>
            <a:ext cx="11438176" cy="654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utoShape 6" descr="Yamaha Launches Customisation Program For MT-15 Motorcycle">
            <a:extLst>
              <a:ext uri="{FF2B5EF4-FFF2-40B4-BE49-F238E27FC236}">
                <a16:creationId xmlns:a16="http://schemas.microsoft.com/office/drawing/2014/main" id="{1317153E-9282-49A6-D927-255304689C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AutoShape 8" descr="Bajaj RE - Price, Mileage, Features, Colours | Bajaj Three Wheelers">
            <a:extLst>
              <a:ext uri="{FF2B5EF4-FFF2-40B4-BE49-F238E27FC236}">
                <a16:creationId xmlns:a16="http://schemas.microsoft.com/office/drawing/2014/main" id="{60F16284-F411-29FD-8A93-A86EE8EB44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C0B355-146B-5C93-AFF6-8549A182DF16}"/>
              </a:ext>
            </a:extLst>
          </p:cNvPr>
          <p:cNvSpPr/>
          <p:nvPr/>
        </p:nvSpPr>
        <p:spPr>
          <a:xfrm>
            <a:off x="676656" y="850392"/>
            <a:ext cx="3822192" cy="535838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2CF7AE-B81C-2EBA-0915-6C513C162556}"/>
              </a:ext>
            </a:extLst>
          </p:cNvPr>
          <p:cNvSpPr txBox="1"/>
          <p:nvPr/>
        </p:nvSpPr>
        <p:spPr>
          <a:xfrm>
            <a:off x="1097280" y="877824"/>
            <a:ext cx="27066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i="1" dirty="0">
                <a:latin typeface="+mj-lt"/>
              </a:rPr>
              <a:t>Contents</a:t>
            </a:r>
            <a:endParaRPr lang="en-IN" sz="2400" b="1" i="1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8DE65D-DC31-E2E0-8ACE-EA0AE22BBFC2}"/>
              </a:ext>
            </a:extLst>
          </p:cNvPr>
          <p:cNvSpPr txBox="1"/>
          <p:nvPr/>
        </p:nvSpPr>
        <p:spPr>
          <a:xfrm>
            <a:off x="832104" y="1490031"/>
            <a:ext cx="3520440" cy="3907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Technical Requirements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Case Diagram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 Screens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spc="-15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Enhancements</a:t>
            </a:r>
          </a:p>
        </p:txBody>
      </p:sp>
      <p:sp>
        <p:nvSpPr>
          <p:cNvPr id="21" name="Footer Placeholder 1">
            <a:extLst>
              <a:ext uri="{FF2B5EF4-FFF2-40B4-BE49-F238E27FC236}">
                <a16:creationId xmlns:a16="http://schemas.microsoft.com/office/drawing/2014/main" id="{983FF331-BDB9-9223-133A-4A931A739BED}"/>
              </a:ext>
            </a:extLst>
          </p:cNvPr>
          <p:cNvSpPr txBox="1">
            <a:spLocks/>
          </p:cNvSpPr>
          <p:nvPr/>
        </p:nvSpPr>
        <p:spPr>
          <a:xfrm rot="16200000">
            <a:off x="-964606" y="4015819"/>
            <a:ext cx="2813457" cy="601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 PRASAD</a:t>
            </a:r>
          </a:p>
        </p:txBody>
      </p:sp>
    </p:spTree>
    <p:extLst>
      <p:ext uri="{BB962C8B-B14F-4D97-AF65-F5344CB8AC3E}">
        <p14:creationId xmlns:p14="http://schemas.microsoft.com/office/powerpoint/2010/main" val="1296604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64AAE3DE-0645-06F8-1D3E-0FAF82051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20000"/>
          </a:blip>
          <a:srcRect l="5556" r="5556"/>
          <a:stretch>
            <a:fillRect/>
          </a:stretch>
        </p:blipFill>
        <p:spPr>
          <a:xfrm>
            <a:off x="539496" y="27029"/>
            <a:ext cx="11652504" cy="6858000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DDA8123-7ECD-2A44-A629-7F2DB0D01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57922" y="2623853"/>
            <a:ext cx="7403782" cy="30991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dirty="0">
                <a:effectLst/>
                <a:latin typeface="Söhne"/>
              </a:rPr>
              <a:t>	Welcome to </a:t>
            </a:r>
            <a:r>
              <a:rPr lang="en-US" b="1" i="1" dirty="0">
                <a:effectLst/>
                <a:latin typeface="Söhne"/>
              </a:rPr>
              <a:t>ABM SERVICES</a:t>
            </a:r>
            <a:r>
              <a:rPr lang="en-US" b="0" i="0" dirty="0">
                <a:effectLst/>
                <a:latin typeface="Söhne"/>
              </a:rPr>
              <a:t>, where passion meets performance and where every ride is an adventure waiting to happen. We are thrilled to present a curated selection of top-notch automobiles and bikes that cater to enthusiasts and everyday commuters alike.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130C43C-A707-415F-B339-FEE16AE2D9B0}"/>
              </a:ext>
            </a:extLst>
          </p:cNvPr>
          <p:cNvSpPr txBox="1">
            <a:spLocks/>
          </p:cNvSpPr>
          <p:nvPr/>
        </p:nvSpPr>
        <p:spPr>
          <a:xfrm rot="16200000">
            <a:off x="-964606" y="4015819"/>
            <a:ext cx="2813457" cy="601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 PRASAD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064A4A-87B6-4D0E-4819-5B870F153429}"/>
              </a:ext>
            </a:extLst>
          </p:cNvPr>
          <p:cNvSpPr txBox="1"/>
          <p:nvPr/>
        </p:nvSpPr>
        <p:spPr>
          <a:xfrm>
            <a:off x="1328738" y="596850"/>
            <a:ext cx="2914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dirty="0">
                <a:latin typeface="+mj-lt"/>
              </a:rPr>
              <a:t>Introduction</a:t>
            </a:r>
            <a:endParaRPr lang="en-IN" sz="2800" b="1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57067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ow to Add Bootstrap to an Angular Application">
            <a:extLst>
              <a:ext uri="{FF2B5EF4-FFF2-40B4-BE49-F238E27FC236}">
                <a16:creationId xmlns:a16="http://schemas.microsoft.com/office/drawing/2014/main" id="{D7C9E7DB-A47A-11A8-88FD-E23EBEDCE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464" y="0"/>
            <a:ext cx="962253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288767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Bootstrap, Angular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Code Editor ,Web Browser &amp; Font awesome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Dependencies :@angular/forms, @angular/router,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rxjs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typescript, @angular/cli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6EE4FB-299B-E352-0A7C-21B6DFA0D568}"/>
              </a:ext>
            </a:extLst>
          </p:cNvPr>
          <p:cNvSpPr txBox="1"/>
          <p:nvPr/>
        </p:nvSpPr>
        <p:spPr>
          <a:xfrm>
            <a:off x="979932" y="818965"/>
            <a:ext cx="6400800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en-IN" sz="3600" b="1" i="1" dirty="0">
                <a:latin typeface="+mj-lt"/>
              </a:rPr>
              <a:t>Technical Requirements</a:t>
            </a:r>
            <a:endParaRPr lang="en-IN" sz="2800" b="1" i="1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B730E9-B885-4729-0FC9-3C593B41F73C}"/>
              </a:ext>
            </a:extLst>
          </p:cNvPr>
          <p:cNvSpPr txBox="1"/>
          <p:nvPr/>
        </p:nvSpPr>
        <p:spPr>
          <a:xfrm>
            <a:off x="1328738" y="2284260"/>
            <a:ext cx="39382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Software Requirements</a:t>
            </a:r>
            <a:endParaRPr lang="en-US" sz="18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b="1" dirty="0"/>
          </a:p>
        </p:txBody>
      </p:sp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ED10658F-E5A6-4DA4-DEBC-0F1684C32928}"/>
              </a:ext>
            </a:extLst>
          </p:cNvPr>
          <p:cNvSpPr txBox="1">
            <a:spLocks/>
          </p:cNvSpPr>
          <p:nvPr/>
        </p:nvSpPr>
        <p:spPr>
          <a:xfrm rot="16200000">
            <a:off x="-964606" y="4015819"/>
            <a:ext cx="2813457" cy="601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 PRASAD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8C40898-A2AE-7CD3-2567-205BAA758AF3}"/>
              </a:ext>
            </a:extLst>
          </p:cNvPr>
          <p:cNvSpPr/>
          <p:nvPr/>
        </p:nvSpPr>
        <p:spPr>
          <a:xfrm>
            <a:off x="10597896" y="100584"/>
            <a:ext cx="1594104" cy="923544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683070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miley Face 3"/>
          <p:cNvSpPr/>
          <p:nvPr/>
        </p:nvSpPr>
        <p:spPr>
          <a:xfrm>
            <a:off x="1476102" y="3741814"/>
            <a:ext cx="1018903" cy="914400"/>
          </a:xfrm>
          <a:prstGeom prst="smileyFac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miley Face 9"/>
          <p:cNvSpPr/>
          <p:nvPr/>
        </p:nvSpPr>
        <p:spPr>
          <a:xfrm>
            <a:off x="9895116" y="3487961"/>
            <a:ext cx="1018903" cy="914400"/>
          </a:xfrm>
          <a:prstGeom prst="smileyFac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352799" y="2314668"/>
            <a:ext cx="6087292" cy="44113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5016135" y="2732622"/>
            <a:ext cx="2860766" cy="41148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LOGIN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050965" y="3605644"/>
            <a:ext cx="2821577" cy="44413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Products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5029197" y="4358044"/>
            <a:ext cx="2834643" cy="39841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Add To Cart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068387" y="5698735"/>
            <a:ext cx="2821577" cy="39188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Manage Products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055324" y="5069785"/>
            <a:ext cx="2821577" cy="36576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Add Products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3344091" y="1933908"/>
            <a:ext cx="6087292" cy="3807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ABM SERVICES</a:t>
            </a:r>
          </a:p>
        </p:txBody>
      </p:sp>
      <p:sp>
        <p:nvSpPr>
          <p:cNvPr id="22" name="Rounded Rectangular Callout 21"/>
          <p:cNvSpPr/>
          <p:nvPr/>
        </p:nvSpPr>
        <p:spPr>
          <a:xfrm>
            <a:off x="1371599" y="2586329"/>
            <a:ext cx="1031966" cy="1042486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End User</a:t>
            </a:r>
          </a:p>
        </p:txBody>
      </p:sp>
      <p:sp>
        <p:nvSpPr>
          <p:cNvPr id="25" name="Rounded Rectangular Callout 24"/>
          <p:cNvSpPr/>
          <p:nvPr/>
        </p:nvSpPr>
        <p:spPr>
          <a:xfrm>
            <a:off x="9882053" y="2379866"/>
            <a:ext cx="1031966" cy="1042486"/>
          </a:xfrm>
          <a:prstGeom prst="wedgeRoundRectCallo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Admin</a:t>
            </a:r>
          </a:p>
        </p:txBody>
      </p:sp>
      <p:cxnSp>
        <p:nvCxnSpPr>
          <p:cNvPr id="27" name="Straight Arrow Connector 26"/>
          <p:cNvCxnSpPr>
            <a:endCxn id="12" idx="1"/>
          </p:cNvCxnSpPr>
          <p:nvPr/>
        </p:nvCxnSpPr>
        <p:spPr>
          <a:xfrm flipV="1">
            <a:off x="2495005" y="2938362"/>
            <a:ext cx="2521130" cy="11102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7876902" y="4102439"/>
            <a:ext cx="2031276" cy="3640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7803966" y="3835232"/>
            <a:ext cx="2078087" cy="2521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7876902" y="4102439"/>
            <a:ext cx="2018214" cy="11502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7881256" y="4111448"/>
            <a:ext cx="2069376" cy="18333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7889964" y="2990320"/>
            <a:ext cx="1992089" cy="112316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18B70F6-FD33-49A4-7D74-0318ED5CE1C0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492828" y="3827713"/>
            <a:ext cx="2558137" cy="3732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8E68A04-CEAC-F247-3713-7D4F50A66C9E}"/>
              </a:ext>
            </a:extLst>
          </p:cNvPr>
          <p:cNvCxnSpPr>
            <a:cxnSpLocks/>
            <a:stCxn id="4" idx="6"/>
            <a:endCxn id="14" idx="1"/>
          </p:cNvCxnSpPr>
          <p:nvPr/>
        </p:nvCxnSpPr>
        <p:spPr>
          <a:xfrm>
            <a:off x="2495005" y="4199014"/>
            <a:ext cx="2534192" cy="3582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1EC7FE0A-EEDF-8018-F530-4FCDE3BE86E1}"/>
              </a:ext>
            </a:extLst>
          </p:cNvPr>
          <p:cNvSpPr txBox="1">
            <a:spLocks/>
          </p:cNvSpPr>
          <p:nvPr/>
        </p:nvSpPr>
        <p:spPr>
          <a:xfrm rot="16200000">
            <a:off x="-964606" y="4015819"/>
            <a:ext cx="2813457" cy="601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 PRASAD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6CA9D7-C0FD-377A-B320-6AE89621277A}"/>
              </a:ext>
            </a:extLst>
          </p:cNvPr>
          <p:cNvSpPr txBox="1"/>
          <p:nvPr/>
        </p:nvSpPr>
        <p:spPr>
          <a:xfrm>
            <a:off x="1133856" y="520536"/>
            <a:ext cx="3054096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en-IN" sz="3600" b="1" i="1" dirty="0">
                <a:latin typeface="+mj-lt"/>
              </a:rPr>
              <a:t>Case Diagram</a:t>
            </a:r>
            <a:endParaRPr lang="en-IN" sz="2800" b="1" i="1" dirty="0"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55509CD7-96A8-861C-60F1-6A2E00E2363A}"/>
              </a:ext>
            </a:extLst>
          </p:cNvPr>
          <p:cNvSpPr txBox="1">
            <a:spLocks/>
          </p:cNvSpPr>
          <p:nvPr/>
        </p:nvSpPr>
        <p:spPr>
          <a:xfrm rot="16200000">
            <a:off x="-964606" y="4015819"/>
            <a:ext cx="2813457" cy="601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 PRASAD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729A26-4548-C873-69EE-F41B3CBC7CA7}"/>
              </a:ext>
            </a:extLst>
          </p:cNvPr>
          <p:cNvSpPr txBox="1"/>
          <p:nvPr/>
        </p:nvSpPr>
        <p:spPr>
          <a:xfrm>
            <a:off x="660110" y="488586"/>
            <a:ext cx="3621024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en-IN" sz="3600" b="1" i="1" dirty="0">
                <a:latin typeface="+mj-lt"/>
              </a:rPr>
              <a:t>Implementation</a:t>
            </a:r>
            <a:endParaRPr lang="en-IN" sz="2800" b="1" i="1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0C4116-F877-58DA-0F43-1FDCEA190329}"/>
              </a:ext>
            </a:extLst>
          </p:cNvPr>
          <p:cNvSpPr txBox="1"/>
          <p:nvPr/>
        </p:nvSpPr>
        <p:spPr>
          <a:xfrm>
            <a:off x="9822651" y="1428007"/>
            <a:ext cx="204626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Login Method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127E4E3-5666-7D50-27C8-8AF4631E4AF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842991" y="1224343"/>
            <a:ext cx="8521983" cy="530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416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BB46F87-DE95-7147-E0C1-A3A357A06095}"/>
              </a:ext>
            </a:extLst>
          </p:cNvPr>
          <p:cNvSpPr txBox="1"/>
          <p:nvPr/>
        </p:nvSpPr>
        <p:spPr>
          <a:xfrm>
            <a:off x="742658" y="293931"/>
            <a:ext cx="30374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Login Page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088DB61-54E1-FE91-E027-B75DC79678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3222" t="6497" r="59252"/>
          <a:stretch/>
        </p:blipFill>
        <p:spPr>
          <a:xfrm>
            <a:off x="639929" y="795528"/>
            <a:ext cx="7827416" cy="5029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5292627-9104-DA47-ED88-54D1F2897F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150" t="13011" r="4075" b="48848"/>
          <a:stretch/>
        </p:blipFill>
        <p:spPr>
          <a:xfrm>
            <a:off x="8467345" y="951858"/>
            <a:ext cx="3583068" cy="24771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Footer Placeholder 1">
            <a:extLst>
              <a:ext uri="{FF2B5EF4-FFF2-40B4-BE49-F238E27FC236}">
                <a16:creationId xmlns:a16="http://schemas.microsoft.com/office/drawing/2014/main" id="{B272D21A-5E01-BFFE-22FB-BD1D54F33C6A}"/>
              </a:ext>
            </a:extLst>
          </p:cNvPr>
          <p:cNvSpPr txBox="1">
            <a:spLocks/>
          </p:cNvSpPr>
          <p:nvPr/>
        </p:nvSpPr>
        <p:spPr>
          <a:xfrm rot="16200000">
            <a:off x="-964606" y="4015819"/>
            <a:ext cx="2813457" cy="601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 PRASAD</a:t>
            </a:r>
          </a:p>
        </p:txBody>
      </p:sp>
    </p:spTree>
    <p:extLst>
      <p:ext uri="{BB962C8B-B14F-4D97-AF65-F5344CB8AC3E}">
        <p14:creationId xmlns:p14="http://schemas.microsoft.com/office/powerpoint/2010/main" val="675229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55509CD7-96A8-861C-60F1-6A2E00E2363A}"/>
              </a:ext>
            </a:extLst>
          </p:cNvPr>
          <p:cNvSpPr txBox="1">
            <a:spLocks/>
          </p:cNvSpPr>
          <p:nvPr/>
        </p:nvSpPr>
        <p:spPr>
          <a:xfrm rot="16200000">
            <a:off x="-964606" y="4015819"/>
            <a:ext cx="2813457" cy="601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 PRASAD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729A26-4548-C873-69EE-F41B3CBC7CA7}"/>
              </a:ext>
            </a:extLst>
          </p:cNvPr>
          <p:cNvSpPr txBox="1"/>
          <p:nvPr/>
        </p:nvSpPr>
        <p:spPr>
          <a:xfrm>
            <a:off x="660110" y="250842"/>
            <a:ext cx="3621024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en-IN" sz="3600" b="1" i="1" dirty="0">
                <a:latin typeface="+mj-lt"/>
              </a:rPr>
              <a:t>Output</a:t>
            </a:r>
            <a:endParaRPr lang="en-IN" sz="2800" b="1" i="1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59B592-46A1-CCD3-3DCB-61BBC511AE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742658" y="897173"/>
            <a:ext cx="10934230" cy="56664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3663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EB3BA72-3673-6196-ADDF-D045F55BDDB0}"/>
              </a:ext>
            </a:extLst>
          </p:cNvPr>
          <p:cNvSpPr txBox="1">
            <a:spLocks/>
          </p:cNvSpPr>
          <p:nvPr/>
        </p:nvSpPr>
        <p:spPr>
          <a:xfrm rot="16200000">
            <a:off x="-964606" y="4015819"/>
            <a:ext cx="2813457" cy="601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b="1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PRESENTED BY PRASAD</a:t>
            </a:r>
          </a:p>
        </p:txBody>
      </p:sp>
      <p:pic>
        <p:nvPicPr>
          <p:cNvPr id="7172" name="Picture 4" descr="20+] Traffic Wallpapers">
            <a:extLst>
              <a:ext uri="{FF2B5EF4-FFF2-40B4-BE49-F238E27FC236}">
                <a16:creationId xmlns:a16="http://schemas.microsoft.com/office/drawing/2014/main" id="{44268E1A-1320-BF13-E2E4-D749EE9B95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58" y="0"/>
            <a:ext cx="116566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A1404D8-531C-C0C0-2A93-6505FF4B9978}"/>
              </a:ext>
            </a:extLst>
          </p:cNvPr>
          <p:cNvSpPr txBox="1"/>
          <p:nvPr/>
        </p:nvSpPr>
        <p:spPr>
          <a:xfrm>
            <a:off x="1053302" y="574007"/>
            <a:ext cx="5137186" cy="646331"/>
          </a:xfrm>
          <a:prstGeom prst="rect">
            <a:avLst/>
          </a:prstGeom>
          <a:noFill/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 wrap="square" rtlCol="0">
            <a:spAutoFit/>
          </a:bodyPr>
          <a:lstStyle/>
          <a:p>
            <a:r>
              <a:rPr lang="en-IN" sz="3600" b="1" i="1" dirty="0">
                <a:latin typeface="+mj-lt"/>
              </a:rPr>
              <a:t>Future Enhancement</a:t>
            </a:r>
            <a:endParaRPr lang="en-IN" sz="2800" b="1" i="1" dirty="0"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AA6553-84C3-CE15-9EA6-715637D4D277}"/>
              </a:ext>
            </a:extLst>
          </p:cNvPr>
          <p:cNvSpPr txBox="1"/>
          <p:nvPr/>
        </p:nvSpPr>
        <p:spPr>
          <a:xfrm>
            <a:off x="2551176" y="2414016"/>
            <a:ext cx="897026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We will </a:t>
            </a:r>
            <a:r>
              <a:rPr lang="en-US" sz="4400" b="1"/>
              <a:t>add back </a:t>
            </a:r>
            <a:r>
              <a:rPr lang="en-US" sz="4400" b="1" dirty="0"/>
              <a:t>End (graphic Interface) to the project and add more security to the project.</a:t>
            </a:r>
          </a:p>
          <a:p>
            <a:endParaRPr lang="en-IN" sz="4400" b="1" dirty="0"/>
          </a:p>
        </p:txBody>
      </p:sp>
    </p:spTree>
    <p:extLst>
      <p:ext uri="{BB962C8B-B14F-4D97-AF65-F5344CB8AC3E}">
        <p14:creationId xmlns:p14="http://schemas.microsoft.com/office/powerpoint/2010/main" val="2794892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vel Presentation_win32_v2" id="{1F3BE848-A059-4AF4-89B2-3C575AFD7A20}" vid="{A68E0537-505F-4C11-B0E8-DA8640CB4D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88F49E-C42F-4822-8376-318FB5D7679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4ED8A25-70CA-4AFB-A0DB-C391ACAAD2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AC5179A-B9B5-4229-BCDD-2E1CD5D344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Travel presentation</Template>
  <TotalTime>238</TotalTime>
  <Words>182</Words>
  <Application>Microsoft Office PowerPoint</Application>
  <PresentationFormat>Widescreen</PresentationFormat>
  <Paragraphs>50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Algerian</vt:lpstr>
      <vt:lpstr>Arial</vt:lpstr>
      <vt:lpstr>Bebas</vt:lpstr>
      <vt:lpstr>Calibri</vt:lpstr>
      <vt:lpstr>Gill Sans MT</vt:lpstr>
      <vt:lpstr>Gill Sans Nova Light</vt:lpstr>
      <vt:lpstr>Helvetica Light</vt:lpstr>
      <vt:lpstr>Simplified Arabic Fixed</vt:lpstr>
      <vt:lpstr>Söhne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Rakesh Raj</dc:creator>
  <cp:lastModifiedBy>Rakesh Raj</cp:lastModifiedBy>
  <cp:revision>1</cp:revision>
  <dcterms:created xsi:type="dcterms:W3CDTF">2024-04-24T06:38:18Z</dcterms:created>
  <dcterms:modified xsi:type="dcterms:W3CDTF">2024-04-24T10:36:38Z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